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>
        <p:scale>
          <a:sx n="60" d="100"/>
          <a:sy n="60" d="100"/>
        </p:scale>
        <p:origin x="-1507" y="-6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677" y="881390"/>
            <a:ext cx="111089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БЕЗОПАСНОСТЬ ДЕТЕЙ  В 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СЕТИ 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ИНТЕРНЕТ</a:t>
            </a:r>
            <a:endParaRPr lang="ru-RU" sz="4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Как справляться с </a:t>
            </a:r>
            <a:r>
              <a:rPr lang="ru-RU" b="1" dirty="0" err="1" smtClean="0">
                <a:solidFill>
                  <a:srgbClr val="002060"/>
                </a:solidFill>
              </a:rPr>
              <a:t>интернет-зависимостью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714488"/>
            <a:ext cx="10972800" cy="4411675"/>
          </a:xfrm>
        </p:spPr>
        <p:txBody>
          <a:bodyPr>
            <a:noAutofit/>
          </a:bodyPr>
          <a:lstStyle/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Постарайтесь наладить контакт с ребенком.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 запрещайте ребенку пользоваться интернетом, но постарайтесь установить регламент пользования.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Следите за тем, какие сайты посещает Ваш ребенок. </a:t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Предложите своему ребенку заняться чем-то вместе, постарайтесь его чем-то увлечь.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с 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интернет-зависимостью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субъективно ощущают невозможность обходиться без сети. Постарайтесь тактично поговорить об этом с ребенком.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ОБРАТИТЕ ВНИМАНИЕ!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8300" y="1587500"/>
            <a:ext cx="11175999" cy="4699020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buNone/>
              <a:defRPr/>
            </a:pP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обеспокоены безопасностью ребенка при его работе в Интернете, если ребенок подвергся опасности или стал жертвой сетевых преследователей и мошенников:</a:t>
            </a:r>
          </a:p>
          <a:p>
            <a:pPr marL="274320" indent="-274320">
              <a:buNone/>
              <a:defRPr/>
            </a:pP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Обратитесь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линию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помощи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«Дети </a:t>
            </a:r>
            <a:r>
              <a:rPr lang="ru-RU" sz="3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Эксперты помогут решить проблему, а также проконсультируют по вопросу безопасного использования детьми мобильной связи и Интернет. </a:t>
            </a:r>
          </a:p>
          <a:p>
            <a:pPr marL="274320" indent="-274320">
              <a:buNone/>
              <a:defRPr/>
            </a:pP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Позвоните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телефону 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8-800-25-000-15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(звонок по России бесплатный, прием звонков осуществляется по рабочим дням с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9-00 до 18-00 </a:t>
            </a:r>
            <a:r>
              <a:rPr lang="ru-RU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мск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None/>
              <a:defRPr/>
            </a:pP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Или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направьте Ваше письмо по адресу: </a:t>
            </a:r>
            <a:r>
              <a:rPr lang="ru-RU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helpline@detionline.com</a:t>
            </a:r>
            <a:endParaRPr lang="ru-RU" sz="3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sveta\Desktop\курсы\карт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27" y="5214950"/>
            <a:ext cx="1003291" cy="88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Спасибо за внимание!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686320"/>
          </a:xfrm>
        </p:spPr>
        <p:txBody>
          <a:bodyPr>
            <a:normAutofit/>
          </a:bodyPr>
          <a:lstStyle/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 Будьте для ребёнка примером! </a:t>
            </a:r>
            <a:endParaRPr lang="ru-RU" sz="44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1026" name="AutoShape 2" descr="http://zablpedia.ru/wp-content/uploads/2008/05/Deti-i-kompyuter.jpg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zablpedia.ru/wp-content/uploads/2008/05/Deti-i-kompyuter.jpg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sveta\Desktop\карт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5675" y="1781164"/>
            <a:ext cx="7002043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Что интернет позволяет вам?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3288" y="1823865"/>
            <a:ext cx="9697077" cy="3877891"/>
          </a:xfrm>
        </p:spPr>
        <p:txBody>
          <a:bodyPr/>
          <a:lstStyle/>
          <a:p>
            <a:pPr marL="0" indent="0" algn="just"/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общаться с друзьями, семьей, коллегами;</a:t>
            </a:r>
          </a:p>
          <a:p>
            <a:pPr marL="0" indent="0" algn="just"/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получать </a:t>
            </a: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доступ к информации и развлечениям;</a:t>
            </a:r>
          </a:p>
          <a:p>
            <a:pPr marL="0" indent="0" algn="just"/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учиться</a:t>
            </a: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встречаться с людьми и узнавать новое. 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51707" y="3244334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8181" y="4328130"/>
            <a:ext cx="3225603" cy="174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27382" y="2019300"/>
            <a:ext cx="11137237" cy="44815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Интернет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является прекрасным источником для новых знаний, помогает в учебе, занимает досуг. Но в то же время, 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таит в себе много опасностей. Обязательно нужно поговорить с детьми, объяснить, что могут возникать различные неприятные ситуации и то, как из них лучшим образом выходить. Помните, что безопасность ваших детей в Интернете, на 90% зависит от  вас.</a:t>
            </a:r>
            <a:endParaRPr lang="ru-RU" sz="34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2464" y="428604"/>
            <a:ext cx="10668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2289" name="Picture 1" descr="C:\Users\sveta\Desktop\карт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00" y="1"/>
            <a:ext cx="3937000" cy="17514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rgbClr val="002060"/>
                </a:solidFill>
              </a:rPr>
              <a:t>Почему дети уходят в Интернет?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91477" y="1988840"/>
            <a:ext cx="9793088" cy="3888432"/>
          </a:xfrm>
        </p:spPr>
        <p:txBody>
          <a:bodyPr>
            <a:normAutofit fontScale="70000" lnSpcReduction="20000"/>
          </a:bodyPr>
          <a:lstStyle/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Лень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Одиночество, отсутствие друзей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Игры заманивают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Кажущаяся легкость в общении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Проблемы в семье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Неумение занять себя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Слишком много свободного </a:t>
            </a:r>
            <a:b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времени</a:t>
            </a:r>
          </a:p>
          <a:p>
            <a:endParaRPr lang="ru-RU" dirty="0"/>
          </a:p>
        </p:txBody>
      </p:sp>
      <p:pic>
        <p:nvPicPr>
          <p:cNvPr id="1027" name="Picture 3" descr="C:\Users\sveta\Desktop\курсы\кар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72" y="3929067"/>
            <a:ext cx="2171696" cy="2184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Тревожная статистика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1" y="1010816"/>
            <a:ext cx="10998200" cy="54407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19%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детей иногда посещают </a:t>
            </a:r>
            <a:r>
              <a:rPr lang="ru-RU" sz="3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порносайты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еще </a:t>
            </a: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делают это регулярно.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38%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детей, просматривают страницы о насилии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16%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детей просматривают страницы с расистским содержимым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25% 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пятилетних детей активно используют Интернет.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около 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50%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детей выходят в Сеть без контроля взрослых.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14,5%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детей назначали встречи с незнакомцами через Интернет, 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10%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 них ходили на встречи в одиночку, а 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7%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никому не сообщили, что с кем–то встречаются.</a:t>
            </a:r>
          </a:p>
          <a:p>
            <a:pPr>
              <a:buFont typeface="Wingdings" pitchFamily="2" charset="2"/>
              <a:buChar char="ü"/>
            </a:pPr>
            <a:endParaRPr lang="ru-RU" sz="28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32437" y="142852"/>
            <a:ext cx="1778603" cy="157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61963" y="1857364"/>
            <a:ext cx="10572824" cy="442915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«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защите детей от информации, причиняющей вред их здоровью и развитию»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Устанавливает правила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медиабезопасности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детей при обороте на территории России продукции средств массовой информации, печатной, аудиовизуальной продукции на любых видах носителей, программ для ЭВМ и баз данных, а также информации, размещаемой в информационно-телекоммуникационных сетях и сетях подвижной радиотелефонной связи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109728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       Федеральный </a:t>
            </a:r>
            <a:r>
              <a:rPr lang="ru-RU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закон № 436-ФЗ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sveta\Desktop\курсы\карт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77475" y="287326"/>
            <a:ext cx="1322899" cy="116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49263" y="3298195"/>
            <a:ext cx="38555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</a:rPr>
              <a:t>Общие правила безопасности Общие правила безопасности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800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sz="3800" b="1" dirty="0">
              <a:solidFill>
                <a:srgbClr val="000099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24913" y="1396132"/>
            <a:ext cx="10766987" cy="51189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разрешайте ребенку предоставлять личную информацию через Интернет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Ребенку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нужно знать, что нельзя через Интернет давать сведения о своем имени, возрасте, номере телефона, номере школы или домашнем адресе, и т.д. Убедитесь, что у него нет доступа к номеру кредитной карты или банковским данным. Научите ребенка использовать прозвища (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ники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при общении через Интернет: анонимность - отличный способ защиты. Не выкладывайте фотографии ребенка на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веб-страницах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или публичных форумах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67" y="1785926"/>
            <a:ext cx="9985109" cy="452339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Скажите детям, что не все, что они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читают или видят в интернете, — правда. 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Приучите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их спрашивать вас, если они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уверены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2051" name="Picture 3" descr="C:\Users\sveta\Desktop\курсы\карт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4207920"/>
            <a:ext cx="3390933" cy="1935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7435" y="1772816"/>
            <a:ext cx="10369152" cy="4881984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несколько четких и жестких правил для ребенка, чтобы контролировать расписание, время подключения и способ использования им Интернета. Убедитесь, что установленные правила выполняются. Особенно важно контролировать выход ребенка в Интернет в ночное время.</a:t>
            </a:r>
          </a:p>
          <a:p>
            <a:pPr lvl="0">
              <a:buNone/>
            </a:pPr>
            <a:r>
              <a:rPr lang="ru-R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Хороший </a:t>
            </a:r>
            <a:r>
              <a:rPr lang="ru-R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антивирус – союзник в защите Вашего ребенка от опасностей Интернета.</a:t>
            </a:r>
          </a:p>
          <a:p>
            <a:pPr lvl="0">
              <a:buNone/>
            </a:pPr>
            <a:r>
              <a:rPr lang="ru-R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Ребенку </a:t>
            </a:r>
            <a:r>
              <a:rPr lang="ru-R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следует давать свой пароль кому-либо, за исключением взрослых членов семьи.</a:t>
            </a:r>
          </a:p>
          <a:p>
            <a:pPr lvl="0">
              <a:buNone/>
            </a:pPr>
            <a:r>
              <a:rPr lang="ru-R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Следует </a:t>
            </a:r>
            <a:r>
              <a:rPr lang="ru-R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объяснить ребенку, что он не должен делать того, что может стоить семье денег, кроме случаев, когда рядом с ним находятся родители.</a:t>
            </a:r>
          </a:p>
          <a:p>
            <a:endParaRPr lang="ru-RU" dirty="0" smtClean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386</Words>
  <Application>Microsoft Office PowerPoint</Application>
  <PresentationFormat>Произвольный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Что интернет позволяет вам?</vt:lpstr>
      <vt:lpstr>Слайд 3</vt:lpstr>
      <vt:lpstr>Почему дети уходят в Интернет? </vt:lpstr>
      <vt:lpstr>Тревожная статистика</vt:lpstr>
      <vt:lpstr>        Федеральный закон № 436-ФЗ</vt:lpstr>
      <vt:lpstr>Общие правила безопасности при работе в сети</vt:lpstr>
      <vt:lpstr>Общие правила безопасности при работе в сети</vt:lpstr>
      <vt:lpstr>Общие правила безопасности при работе в сети</vt:lpstr>
      <vt:lpstr>Как справляться с интернет-зависимостью</vt:lpstr>
      <vt:lpstr>ОБРАТИТЕ ВНИМАНИЕ!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user</dc:creator>
  <cp:lastModifiedBy>user</cp:lastModifiedBy>
  <cp:revision>7</cp:revision>
  <dcterms:created xsi:type="dcterms:W3CDTF">2021-12-08T08:33:43Z</dcterms:created>
  <dcterms:modified xsi:type="dcterms:W3CDTF">2021-12-08T08:51:09Z</dcterms:modified>
</cp:coreProperties>
</file>